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274" r:id="rId3"/>
    <p:sldId id="294" r:id="rId4"/>
    <p:sldId id="378" r:id="rId5"/>
    <p:sldId id="281" r:id="rId6"/>
    <p:sldId id="282" r:id="rId7"/>
    <p:sldId id="283" r:id="rId8"/>
    <p:sldId id="295" r:id="rId9"/>
    <p:sldId id="376" r:id="rId10"/>
    <p:sldId id="288" r:id="rId11"/>
    <p:sldId id="289" r:id="rId12"/>
    <p:sldId id="290" r:id="rId13"/>
    <p:sldId id="297" r:id="rId14"/>
    <p:sldId id="352" r:id="rId15"/>
    <p:sldId id="379" r:id="rId16"/>
    <p:sldId id="380" r:id="rId17"/>
    <p:sldId id="381" r:id="rId18"/>
    <p:sldId id="382" r:id="rId19"/>
    <p:sldId id="383" r:id="rId20"/>
    <p:sldId id="365" r:id="rId21"/>
    <p:sldId id="277" r:id="rId22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04C870-C6C7-45B3-8C24-02909300F98D}" v="3" dt="2026-06-02T09:38:30.5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590" y="1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2T09:45:28.520" v="604" actId="242"/>
      <pc:docMkLst>
        <pc:docMk/>
      </pc:docMkLst>
      <pc:sldChg chg="modSp mod">
        <pc:chgData name="Glen Jones" userId="e846aaca-4b24-4b13-b0d0-f2308e16b284" providerId="ADAL" clId="{ED47ACC3-9597-4D89-A1DC-43CF280EF274}" dt="2026-06-02T09:45:28.520" v="604" actId="242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02T09:45:28.520" v="604" actId="242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">
        <pc:chgData name="Glen Jones" userId="e846aaca-4b24-4b13-b0d0-f2308e16b284" providerId="ADAL" clId="{ED47ACC3-9597-4D89-A1DC-43CF280EF274}" dt="2026-06-02T09:38:30.564" v="598" actId="1076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6-02T09:38:30.564" v="598" actId="1076"/>
          <ac:spMkLst>
            <pc:docMk/>
            <pc:sldMk cId="0" sldId="277"/>
            <ac:spMk id="3" creationId="{14A98FF5-4F3C-D9B6-7AF1-1894F093998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F748BC7-9756-CE28-DE47-68C5ADE66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like an extra sugar in my tea please.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613564" y="3220126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extra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185612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A630D4E3-21A4-BAD8-C38D-D292586B3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That information was extraneous.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36202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neous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extra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12" y="2170523"/>
            <a:ext cx="3567698" cy="459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005E4446-7D9E-817C-E6BF-915D58E0E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extra-ordinary.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52457" y="3587043"/>
            <a:ext cx="4754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-ordinary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296127" y="3587043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extra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1707024-0277-7CB8-373E-D2A1289B2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19" y="1717666"/>
            <a:ext cx="4584695" cy="361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394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66E31FA5-30D1-3072-6E18-4E769592E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0" y="918877"/>
            <a:ext cx="11251803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an extraterrestrial being.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570453" y="3251679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terrestrial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837188" y="3271844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extra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1498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80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Equel or equal?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Equalateral or equilateral 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Equilateral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Equidistent or equidistant?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Equidistant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215410" y="4217771"/>
            <a:ext cx="3613328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Exclud or exclude?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067680" y="5793258"/>
            <a:ext cx="1841175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Exclude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Exhale or exhail?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Exhale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Extre or extra?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Extra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Equal 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Equilibrium and balanced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temperature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average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equilibrium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balanced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B8EAA40-0A30-96F2-B912-BE5A4E61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Extraneous and irrelevant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irrelevant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extraneous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equal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precious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19599">
            <a:off x="5972293" y="2005237"/>
            <a:ext cx="374968" cy="1385546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7362B27-4385-3CA5-B183-5E0C8130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16" y="1218704"/>
            <a:ext cx="2521831" cy="324920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A4A1C09-C66E-9671-E3C4-D43355009E04}"/>
              </a:ext>
            </a:extLst>
          </p:cNvPr>
          <p:cNvSpPr txBox="1">
            <a:spLocks/>
          </p:cNvSpPr>
          <p:nvPr/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</p:spTree>
    <p:extLst>
      <p:ext uri="{BB962C8B-B14F-4D97-AF65-F5344CB8AC3E}">
        <p14:creationId xmlns:p14="http://schemas.microsoft.com/office/powerpoint/2010/main" val="332058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661D1879-5BB4-B025-2C3A-294AA1E18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Equal and same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impose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capture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equal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>
            <a:off x="4400047" y="2358929"/>
            <a:ext cx="278064" cy="70410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28FD7ED-E846-7FBC-6E11-5D52DF1C5E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7098" y="1797717"/>
            <a:ext cx="3752212" cy="2091179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F80BFBA-421B-3B0B-740D-A5B4D0612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</p:spTree>
    <p:extLst>
      <p:ext uri="{BB962C8B-B14F-4D97-AF65-F5344CB8AC3E}">
        <p14:creationId xmlns:p14="http://schemas.microsoft.com/office/powerpoint/2010/main" val="4095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Exit and door can be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door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exit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6200000">
            <a:off x="5908515" y="1632632"/>
            <a:ext cx="374968" cy="1186552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50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B8EAA40-0A30-96F2-B912-BE5A4E61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Extraterrestrial and alien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390056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extraterrestrial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alien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390056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natural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planet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19599">
            <a:off x="5967364" y="1874551"/>
            <a:ext cx="374968" cy="165253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7362B27-4385-3CA5-B183-5E0C8130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16" y="1218704"/>
            <a:ext cx="2521831" cy="324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1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B05595-C2E5-823B-F84D-0BC836EE54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2C70474-F10F-E3D9-09F4-7BC92C0ACC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D0B7A63-4091-2A64-CFD0-FD9CD4986F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57D099-1982-B612-41DC-D4C7E87D18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Equ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extra.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penchant for solving equitions about equalateral triangles.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878257" y="4230339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while exploring the city’s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extaterrestrial markets, Emile and Aimee stumbled upon an extaordinary device.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698962" y="212400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penchant for solving equ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tions about equ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lateral triangles.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50916" y="4230339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while exploring the city's ext</a:t>
            </a:r>
            <a:r>
              <a:rPr lang="en-GB" sz="3600" u="sng" dirty="0">
                <a:solidFill>
                  <a:srgbClr val="FF0000"/>
                </a:solidFill>
              </a:rPr>
              <a:t>r</a:t>
            </a:r>
            <a:r>
              <a:rPr lang="en-GB" sz="3600" dirty="0">
                <a:solidFill>
                  <a:schemeClr val="bg1"/>
                </a:solidFill>
              </a:rPr>
              <a:t>aterrestrial markets, Emile and Aimee stumbled upon an ext</a:t>
            </a:r>
            <a:r>
              <a:rPr lang="en-GB" sz="3600" u="sng" dirty="0">
                <a:solidFill>
                  <a:srgbClr val="FF0000"/>
                </a:solidFill>
              </a:rPr>
              <a:t>r</a:t>
            </a:r>
            <a:r>
              <a:rPr lang="en-GB" sz="3600" dirty="0">
                <a:solidFill>
                  <a:schemeClr val="bg1"/>
                </a:solidFill>
              </a:rPr>
              <a:t>aordinary device.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6B19813-3CEF-E942-61AC-F0933961C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7C747FA-4CB1-4366-6A87-75F1FBFB3C9B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2D1E3D0-8285-275C-4121-63FF52C0CF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897177"/>
            <a:ext cx="7489644" cy="348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990600" indent="-99060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 	</a:t>
            </a:r>
            <a:r>
              <a:rPr lang="pt-BR" altLang="en-US" sz="2800" dirty="0">
                <a:solidFill>
                  <a:schemeClr val="tx1"/>
                </a:solidFill>
                <a:latin typeface="+mn-lt"/>
              </a:rPr>
              <a:t>equal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800" dirty="0">
                <a:solidFill>
                  <a:schemeClr val="tx1"/>
                </a:solidFill>
                <a:latin typeface="+mn-lt"/>
              </a:rPr>
              <a:t>2.	equilateral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800" dirty="0">
                <a:solidFill>
                  <a:schemeClr val="tx1"/>
                </a:solidFill>
                <a:latin typeface="+mn-lt"/>
              </a:rPr>
              <a:t>3.	equidistant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equate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equivalent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extract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</a:rPr>
              <a:t>extra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</a:rPr>
              <a:t>extraneous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</a:rPr>
              <a:t>extravagant</a:t>
            </a:r>
          </a:p>
          <a:p>
            <a:pPr marL="990600" indent="-990600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</a:rPr>
              <a:t>extra-ordinary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DD684D-D624-50E5-359A-C6815C7EE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C95BED2-7B0C-7E65-80F9-5DEDF614923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E988D67-7C9B-2A1E-75FA-B677A76FE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equ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idistant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lateral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equ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Equ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the same!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“aequus” (where the prefix equ comes from) means equal or level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666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703445A-12B6-C942-10B4-A90E8DAA8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gave my friends equal shares.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7751231" y="3326158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007243" y="3326158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equ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97" y="2052267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FCF0763E-4C61-565E-BAE6-4FC8CDF68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triangle was an equilateral.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936377" y="3127750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ilateral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217035" y="3119082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equ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0" y="1684771"/>
            <a:ext cx="4709773" cy="439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2759D3BE-D8D6-17FA-F735-F374A5F6C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and the cave were equidistant from Emile.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18446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idistant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equ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2558407"/>
            <a:ext cx="3439921" cy="443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B3B2CCCC-3EA4-4D9C-CB3C-71CAC7E5E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extra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terrestrial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-ordinary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extra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Extra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beyond!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“extra” means on the outside or beyond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</Words>
  <Application>Microsoft Office PowerPoint</Application>
  <PresentationFormat>Widescreen</PresentationFormat>
  <Paragraphs>101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Equ &amp; extra.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2026-06-02T09:46:27Z</dcterms:modified>
</cp:coreProperties>
</file>